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43" autoAdjust="0"/>
  </p:normalViewPr>
  <p:slideViewPr>
    <p:cSldViewPr>
      <p:cViewPr>
        <p:scale>
          <a:sx n="50" d="100"/>
          <a:sy n="50" d="100"/>
        </p:scale>
        <p:origin x="-2508" y="-10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C4B5-6FFE-43E9-BE5E-9C909021CF95}" type="datetimeFigureOut">
              <a:rPr lang="sr-Latn-CS" smtClean="0"/>
              <a:pPr/>
              <a:t>14.11.2019.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97A02-ED99-4426-858B-39BA289E1F8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b1883d2f-640f-4eb8-b66f-6a2cae982de8/" TargetMode="External"/><Relationship Id="rId3" Type="http://schemas.openxmlformats.org/officeDocument/2006/relationships/hyperlink" Target="http://enciklopedija.hr/natuknica.aspx?id=50443" TargetMode="External"/><Relationship Id="rId7" Type="http://schemas.openxmlformats.org/officeDocument/2006/relationships/hyperlink" Target="http://www.poslovni.hr/strane-kompanije/prirodna-bogatstva-africi-donose-sukobe-a-ne-prosperitet-10154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portal.hr/vijesti/clanak/znate-li-koja-je-prirodno-najbogatija-zemlja-svijeta-20120729" TargetMode="External"/><Relationship Id="rId5" Type="http://schemas.openxmlformats.org/officeDocument/2006/relationships/hyperlink" Target="http://proleksis.lzmk.hr/20914/" TargetMode="External"/><Relationship Id="rId4" Type="http://schemas.openxmlformats.org/officeDocument/2006/relationships/hyperlink" Target="https://hr.wikipedia.org/wiki/Prirodni_resursi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Tgyb_ITt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b8uJQPo8yq0" TargetMode="External"/><Relationship Id="rId4" Type="http://schemas.openxmlformats.org/officeDocument/2006/relationships/hyperlink" Target="https://www.youtube.com/watch?v=Qw6uXh9yM5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http://enciklopedija.hr/natuknica.aspx?id=50443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https://hr.wikipedia.org/wiki/Prirodni_resursi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http://proleksis.lzmk.hr/20914/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https://www.tportal.hr/vijesti/clanak/znate-li-koja-je-prirodno-najbogatija-zemlja-svijeta-20120729</a:t>
            </a:r>
            <a:endParaRPr lang="hr-HR" dirty="0" smtClean="0"/>
          </a:p>
          <a:p>
            <a:r>
              <a:rPr lang="hr-HR" dirty="0" smtClean="0">
                <a:hlinkClick r:id="rId7"/>
              </a:rPr>
              <a:t>http://www.poslovni.hr/strane-kompanije/prirodna-bogatstva-africi-donose-sukobe-a-ne-prosperitet-101546</a:t>
            </a:r>
            <a:endParaRPr lang="hr-HR" dirty="0" smtClean="0"/>
          </a:p>
          <a:p>
            <a:r>
              <a:rPr lang="hr-HR" dirty="0" smtClean="0">
                <a:hlinkClick r:id="rId8"/>
              </a:rPr>
              <a:t>https://www.e-sfera.hr/dodatni-digitalni-sadrzaji/b1883d2f-640f-4eb8-b66f-6a2cae982de8/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7A02-ED99-4426-858B-39BA289E1F8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Natural resources for kids: </a:t>
            </a:r>
            <a:r>
              <a:rPr lang="hr-HR" dirty="0" smtClean="0">
                <a:hlinkClick r:id="rId3"/>
              </a:rPr>
              <a:t>https://www.youtube.com/watch?v=dsTgyb_Ittk</a:t>
            </a: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Video for Kids: Natural Resources of the Earth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r-HR" dirty="0" smtClean="0">
                <a:hlinkClick r:id="rId4"/>
              </a:rPr>
              <a:t>https://www.youtube.com/watch?v=Qw6uXh9yM54</a:t>
            </a: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Human, Capital &amp; Natural Resources for Kids | Types of Resources | Kids Academy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r-HR" dirty="0" smtClean="0">
                <a:hlinkClick r:id="rId5"/>
              </a:rPr>
              <a:t>https://www.youtube.com/watch?v=b8uJQPo8yq0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7A02-ED99-4426-858B-39BA289E1F8B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Prirodna bogatstva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Priroda nije neiscrpna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Što su prirodna bogatstva?</a:t>
            </a:r>
          </a:p>
          <a:p>
            <a:r>
              <a:rPr lang="hr-HR" dirty="0" smtClean="0"/>
              <a:t>Navedite prirodna bogatstva Hrvatske.</a:t>
            </a:r>
          </a:p>
          <a:p>
            <a:r>
              <a:rPr lang="hr-HR" dirty="0" smtClean="0"/>
              <a:t>Koje je osnovno prirodno bogatstvo?</a:t>
            </a:r>
          </a:p>
          <a:p>
            <a:r>
              <a:rPr lang="hr-HR" dirty="0" smtClean="0"/>
              <a:t>Zašto je plodno tlo danas dodatno ugroženo?</a:t>
            </a:r>
          </a:p>
          <a:p>
            <a:r>
              <a:rPr lang="hr-HR" dirty="0" smtClean="0"/>
              <a:t>Zašto su važne šume kao prirodno bogatstvo?</a:t>
            </a:r>
          </a:p>
          <a:p>
            <a:r>
              <a:rPr lang="hr-HR" dirty="0" smtClean="0"/>
              <a:t>Opišite važnost mora kao prirodnog bogatstva.</a:t>
            </a:r>
          </a:p>
          <a:p>
            <a:r>
              <a:rPr lang="hr-HR" dirty="0" smtClean="0"/>
              <a:t>Obrazložite zašto je očuvana priroda najveće prirodno bogatstvo.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3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Prirodna bogatstva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Sve prirodne pojave i dobra koja u njihovom prirodnom stanju čovjek može iskoristiti za zadovoljavanje svojih potreba.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su prirodna bogatstva Hrvatske?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175" y="1666875"/>
            <a:ext cx="3136804" cy="323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:\školska knjiga\ppt predlosci i slike\smanjene\095_0003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546225"/>
            <a:ext cx="3811524" cy="3098800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1480781"/>
            <a:ext cx="1930400" cy="21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9575" y="4200525"/>
            <a:ext cx="1568451" cy="361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Pitka voda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4572000" y="3838575"/>
            <a:ext cx="1568451" cy="361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Plodno tlo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Koja su prirodna bogatstva Hrvatske?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9" descr="C:\Users\Svjetlana\Documents\školska knjiga\ppt predlosci i slike\smanjene\106_000020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546225"/>
            <a:ext cx="4738690" cy="3090450"/>
          </a:xfrm>
          <a:prstGeom prst="rect">
            <a:avLst/>
          </a:prstGeom>
          <a:noFill/>
        </p:spPr>
      </p:pic>
      <p:pic>
        <p:nvPicPr>
          <p:cNvPr id="1027" name="Picture 3" descr="E:\školska knjiga\ppt predlosci i slike\smanjene\093_00003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1" y="1535112"/>
            <a:ext cx="3411538" cy="22743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985000" y="3295650"/>
            <a:ext cx="1568451" cy="361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Šume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530225" y="4200525"/>
            <a:ext cx="1568451" cy="361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More i obale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295900" y="4019549"/>
            <a:ext cx="2955925" cy="542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ym typeface="Wingdings" pitchFamily="2" charset="2"/>
              </a:rPr>
              <a:t> Očuvana i raznolika priroda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2606675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Osnovno prirodno bogatstvo</a:t>
            </a:r>
          </a:p>
          <a:p>
            <a:r>
              <a:rPr lang="hr-HR" dirty="0" smtClean="0"/>
              <a:t>Životno važna voda za piće</a:t>
            </a:r>
          </a:p>
          <a:p>
            <a:endParaRPr lang="hr-HR" dirty="0"/>
          </a:p>
        </p:txBody>
      </p:sp>
      <p:pic>
        <p:nvPicPr>
          <p:cNvPr id="4" name="Picture 2" descr="C:\Users\Svjetlana\Documents\školska knjiga\ppt predlosci i slike\smanjene\095_000016567.jpg"/>
          <p:cNvPicPr>
            <a:picLocks noChangeAspect="1" noChangeArrowheads="1"/>
          </p:cNvPicPr>
          <p:nvPr/>
        </p:nvPicPr>
        <p:blipFill>
          <a:blip r:embed="rId2" cstate="print"/>
          <a:srcRect t="14583"/>
          <a:stretch>
            <a:fillRect/>
          </a:stretch>
        </p:blipFill>
        <p:spPr bwMode="auto">
          <a:xfrm>
            <a:off x="3365500" y="1123950"/>
            <a:ext cx="5610932" cy="359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Plodno tlo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813175" cy="336078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Životno važno – osnova poljodjelske proizvodnje</a:t>
            </a:r>
          </a:p>
          <a:p>
            <a:r>
              <a:rPr lang="hr-HR" dirty="0" smtClean="0"/>
              <a:t>Ugroženo onečišćenjem i povećanjem izgrađenih površina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9612" r="6456"/>
          <a:stretch>
            <a:fillRect/>
          </a:stretch>
        </p:blipFill>
        <p:spPr bwMode="auto">
          <a:xfrm>
            <a:off x="4572000" y="1123950"/>
            <a:ext cx="4219184" cy="335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školska knjiga\ppt predlosci i slike\smanjene\034_sh425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822325"/>
            <a:ext cx="3244982" cy="4098925"/>
          </a:xfrm>
          <a:prstGeom prst="rect">
            <a:avLst/>
          </a:prstGeom>
          <a:noFill/>
        </p:spPr>
      </p:pic>
      <p:pic>
        <p:nvPicPr>
          <p:cNvPr id="2051" name="Picture 3" descr="E:\školska knjiga\ppt predlosci i slike\smanjene\034_BAG001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25" y="1485900"/>
            <a:ext cx="4467226" cy="297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Šume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2968625" cy="33004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Važno prirodno bogatstvo – gospodarski i kao stanište</a:t>
            </a:r>
          </a:p>
          <a:p>
            <a:r>
              <a:rPr lang="hr-HR" dirty="0" smtClean="0"/>
              <a:t>Razumno gospodarenje</a:t>
            </a:r>
            <a:endParaRPr lang="hr-HR" dirty="0"/>
          </a:p>
        </p:txBody>
      </p:sp>
      <p:pic>
        <p:nvPicPr>
          <p:cNvPr id="4" name="Picture 2" descr="C:\Users\Svjetlana\Documents\školska knjiga\ppt predlosci i slike\smanjene\022_sh16474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100" y="882650"/>
            <a:ext cx="2619406" cy="3929109"/>
          </a:xfrm>
          <a:prstGeom prst="rect">
            <a:avLst/>
          </a:prstGeom>
          <a:noFill/>
        </p:spPr>
      </p:pic>
      <p:pic>
        <p:nvPicPr>
          <p:cNvPr id="3075" name="Picture 3" descr="E:\Pictures\velebit_lastovo_2017\DSC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483" y="942975"/>
            <a:ext cx="2484967" cy="3727451"/>
          </a:xfrm>
          <a:prstGeom prst="rect">
            <a:avLst/>
          </a:prstGeom>
          <a:noFill/>
        </p:spPr>
      </p:pic>
      <p:pic>
        <p:nvPicPr>
          <p:cNvPr id="3076" name="Picture 4" descr="E:\Pictures\velebit_lastovo_2017\DSC_0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7086" y="942975"/>
            <a:ext cx="5608639" cy="373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More i obale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2787650" cy="35798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More – presudno za život na Zemlji</a:t>
            </a:r>
          </a:p>
          <a:p>
            <a:r>
              <a:rPr lang="hr-HR" dirty="0" smtClean="0"/>
              <a:t>Obale – privlače ljude i gospodarske djelatnosti</a:t>
            </a:r>
          </a:p>
          <a:p>
            <a:r>
              <a:rPr lang="hr-HR" dirty="0" smtClean="0"/>
              <a:t>Svjetska prometnica i važan izvor hrane i soli</a:t>
            </a:r>
            <a:endParaRPr lang="hr-HR" dirty="0"/>
          </a:p>
        </p:txBody>
      </p:sp>
      <p:pic>
        <p:nvPicPr>
          <p:cNvPr id="4098" name="Picture 2" descr="E:\Pictures\velebit_lastovo_2017\DSC_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800" y="1244600"/>
            <a:ext cx="5245100" cy="3496733"/>
          </a:xfrm>
          <a:prstGeom prst="rect">
            <a:avLst/>
          </a:prstGeom>
          <a:noFill/>
        </p:spPr>
      </p:pic>
      <p:pic>
        <p:nvPicPr>
          <p:cNvPr id="4099" name="Picture 3" descr="E:\Pictures\velebit_lastovo_2017\DSC_0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1356783"/>
            <a:ext cx="5067300" cy="3378201"/>
          </a:xfrm>
          <a:prstGeom prst="rect">
            <a:avLst/>
          </a:prstGeom>
          <a:noFill/>
        </p:spPr>
      </p:pic>
      <p:pic>
        <p:nvPicPr>
          <p:cNvPr id="4100" name="Picture 4" descr="D:\My Pictures\VISovanje3\2012-08-04 12.46.54.jpg"/>
          <p:cNvPicPr>
            <a:picLocks noChangeAspect="1" noChangeArrowheads="1"/>
          </p:cNvPicPr>
          <p:nvPr/>
        </p:nvPicPr>
        <p:blipFill>
          <a:blip r:embed="rId4" cstate="print"/>
          <a:srcRect b="25535"/>
          <a:stretch>
            <a:fillRect/>
          </a:stretch>
        </p:blipFill>
        <p:spPr bwMode="auto">
          <a:xfrm>
            <a:off x="3606799" y="1578124"/>
            <a:ext cx="5127625" cy="2863701"/>
          </a:xfrm>
          <a:prstGeom prst="rect">
            <a:avLst/>
          </a:prstGeom>
          <a:noFill/>
        </p:spPr>
      </p:pic>
      <p:pic>
        <p:nvPicPr>
          <p:cNvPr id="7" name="Picture 6" descr="C:\Users\Svjetlana\Documents\školska knjiga\ppt predlosci i slike\smanjene\034_sh5515825.jpg"/>
          <p:cNvPicPr>
            <a:picLocks noChangeAspect="1" noChangeArrowheads="1"/>
          </p:cNvPicPr>
          <p:nvPr/>
        </p:nvPicPr>
        <p:blipFill>
          <a:blip r:embed="rId5" cstate="print"/>
          <a:srcRect l="10362" b="5000"/>
          <a:stretch>
            <a:fillRect/>
          </a:stretch>
        </p:blipFill>
        <p:spPr bwMode="auto">
          <a:xfrm>
            <a:off x="3848100" y="882650"/>
            <a:ext cx="4946650" cy="393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Najveće prirodno bogatstvo – očuvana priroda.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2727325" cy="303098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Sve veća naseljenost i gospodarsko iskorištavanje </a:t>
            </a:r>
            <a:r>
              <a:rPr lang="hr-HR" dirty="0" smtClean="0">
                <a:sym typeface="Wingdings" pitchFamily="2" charset="2"/>
              </a:rPr>
              <a:t> sve manje očuvanje prirode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850" y="1400175"/>
            <a:ext cx="55340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243</Words>
  <Application>Microsoft Office PowerPoint</Application>
  <PresentationFormat>On-screen Show (16:9)</PresentationFormat>
  <Paragraphs>48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Prirodna bogatstva</vt:lpstr>
      <vt:lpstr>Prirodna bogatstva</vt:lpstr>
      <vt:lpstr>Koja su prirodna bogatstva Hrvatske?</vt:lpstr>
      <vt:lpstr>Koja su prirodna bogatstva Hrvatske?</vt:lpstr>
      <vt:lpstr>Voda</vt:lpstr>
      <vt:lpstr>Plodno tlo</vt:lpstr>
      <vt:lpstr>Šume </vt:lpstr>
      <vt:lpstr>More i obale</vt:lpstr>
      <vt:lpstr>Najveće prirodno bogatstvo – očuvana priroda.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18</cp:revision>
  <dcterms:created xsi:type="dcterms:W3CDTF">2019-03-27T12:00:31Z</dcterms:created>
  <dcterms:modified xsi:type="dcterms:W3CDTF">2019-11-14T07:30:48Z</dcterms:modified>
</cp:coreProperties>
</file>